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notesMasterIdLst>
    <p:notesMasterId r:id="rId1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70" r:id="rId114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2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viewProps" Target="viewProp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30488" cy="227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38525" y="0"/>
            <a:ext cx="2630488" cy="227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46EDB-317D-4056-A2E2-2610FE2CAE63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97063" y="341313"/>
            <a:ext cx="2276475" cy="1708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06425" y="2162175"/>
            <a:ext cx="4857750" cy="204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38525" y="4324350"/>
            <a:ext cx="26304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B4981-C517-4C95-8399-BF180A66E6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7063" y="341313"/>
            <a:ext cx="2276475" cy="1708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5"/>
            <a:ext cx="51654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3" y="2549654"/>
            <a:ext cx="42538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9"/>
            <a:ext cx="26434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9"/>
            <a:ext cx="26434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9"/>
            <a:ext cx="54692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4"/>
            <a:ext cx="19446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4"/>
            <a:ext cx="13976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4"/>
            <a:ext cx="13976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ctr" defTabSz="56903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87" indent="-213387" algn="l" defTabSz="569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2338" indent="-177822" algn="l" defTabSz="569031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89" indent="-142258" algn="l" defTabSz="56903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95804" indent="-142258" algn="l" defTabSz="569031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320" indent="-142258" algn="l" defTabSz="569031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64836" indent="-142258" algn="l" defTabSz="56903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49351" indent="-142258" algn="l" defTabSz="56903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67" indent="-142258" algn="l" defTabSz="56903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8382" indent="-142258" algn="l" defTabSz="56903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903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4516" algn="l" defTabSz="56903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69031" algn="l" defTabSz="56903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3547" algn="l" defTabSz="56903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38062" algn="l" defTabSz="56903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2578" algn="l" defTabSz="56903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07093" algn="l" defTabSz="56903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91609" algn="l" defTabSz="56903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76124" algn="l" defTabSz="56903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2765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2765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"/>
            <a:ext cx="60198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2765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297180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8244" y="2128011"/>
            <a:ext cx="1014516" cy="389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891" tIns="28446" rIns="56891" bIns="28446" rtlCol="0" anchor="ctr"/>
          <a:lstStyle/>
          <a:p>
            <a:pPr algn="ctr"/>
            <a:r>
              <a:rPr lang="en-US" dirty="0" smtClean="0"/>
              <a:t>Demonstration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198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9800" cy="3505201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1195" y="3027947"/>
            <a:ext cx="1933655" cy="806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demonstration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37</Words>
  <Application>Microsoft Office PowerPoint</Application>
  <PresentationFormat>Custom</PresentationFormat>
  <Paragraphs>37</Paragraphs>
  <Slides>111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111</vt:i4>
      </vt:variant>
    </vt:vector>
  </HeadingPairs>
  <TitlesOfParts>
    <vt:vector size="114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NAAC2</cp:lastModifiedBy>
  <cp:revision>4</cp:revision>
  <dcterms:created xsi:type="dcterms:W3CDTF">2023-08-16T11:01:50Z</dcterms:created>
  <dcterms:modified xsi:type="dcterms:W3CDTF">2023-08-30T09:24:21Z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2023-08-16T00:00:00Z</vt:filetime>
  </property>
  <property fmtid="{D5CDD505-2E9C-101B-9397-08002B2CF9AE}" pid="3" name="LastSaved">
    <vt:filetime>2023-08-16T00:00:00Z</vt:filetime>
  </property>
</Properties>
</file>